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AFB7-0C27-4966-9E46-7C27DDD58796}" type="datetimeFigureOut">
              <a:rPr lang="fi-FI" smtClean="0"/>
              <a:t>26.2.2013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68C8-FBE7-4788-9A51-8FDD03AB32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00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AFB7-0C27-4966-9E46-7C27DDD58796}" type="datetimeFigureOut">
              <a:rPr lang="fi-FI" smtClean="0"/>
              <a:t>26.2.2013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68C8-FBE7-4788-9A51-8FDD03AB32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889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AFB7-0C27-4966-9E46-7C27DDD58796}" type="datetimeFigureOut">
              <a:rPr lang="fi-FI" smtClean="0"/>
              <a:t>26.2.2013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68C8-FBE7-4788-9A51-8FDD03AB32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32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AFB7-0C27-4966-9E46-7C27DDD58796}" type="datetimeFigureOut">
              <a:rPr lang="fi-FI" smtClean="0"/>
              <a:t>26.2.2013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68C8-FBE7-4788-9A51-8FDD03AB32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899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AFB7-0C27-4966-9E46-7C27DDD58796}" type="datetimeFigureOut">
              <a:rPr lang="fi-FI" smtClean="0"/>
              <a:t>26.2.2013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68C8-FBE7-4788-9A51-8FDD03AB32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516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AFB7-0C27-4966-9E46-7C27DDD58796}" type="datetimeFigureOut">
              <a:rPr lang="fi-FI" smtClean="0"/>
              <a:t>26.2.2013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68C8-FBE7-4788-9A51-8FDD03AB32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376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AFB7-0C27-4966-9E46-7C27DDD58796}" type="datetimeFigureOut">
              <a:rPr lang="fi-FI" smtClean="0"/>
              <a:t>26.2.2013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68C8-FBE7-4788-9A51-8FDD03AB32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361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AFB7-0C27-4966-9E46-7C27DDD58796}" type="datetimeFigureOut">
              <a:rPr lang="fi-FI" smtClean="0"/>
              <a:t>26.2.2013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68C8-FBE7-4788-9A51-8FDD03AB32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82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AFB7-0C27-4966-9E46-7C27DDD58796}" type="datetimeFigureOut">
              <a:rPr lang="fi-FI" smtClean="0"/>
              <a:t>26.2.2013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68C8-FBE7-4788-9A51-8FDD03AB32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101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AFB7-0C27-4966-9E46-7C27DDD58796}" type="datetimeFigureOut">
              <a:rPr lang="fi-FI" smtClean="0"/>
              <a:t>26.2.2013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68C8-FBE7-4788-9A51-8FDD03AB32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208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AFB7-0C27-4966-9E46-7C27DDD58796}" type="datetimeFigureOut">
              <a:rPr lang="fi-FI" smtClean="0"/>
              <a:t>26.2.2013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68C8-FBE7-4788-9A51-8FDD03AB32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205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AFB7-0C27-4966-9E46-7C27DDD58796}" type="datetimeFigureOut">
              <a:rPr lang="fi-FI" smtClean="0"/>
              <a:t>26.2.2013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968C8-FBE7-4788-9A51-8FDD03AB32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76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819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anuoli 3"/>
          <p:cNvSpPr/>
          <p:nvPr/>
        </p:nvSpPr>
        <p:spPr>
          <a:xfrm rot="13615924">
            <a:off x="6737034" y="4127966"/>
            <a:ext cx="432048" cy="79208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4799874" y="4434881"/>
            <a:ext cx="17281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dirty="0" err="1" smtClean="0"/>
              <a:t>Heinjoen</a:t>
            </a:r>
            <a:r>
              <a:rPr lang="fi-FI" dirty="0" smtClean="0"/>
              <a:t> a-rata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9144000" y="3636227"/>
            <a:ext cx="9361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dirty="0" smtClean="0"/>
              <a:t>Savitie</a:t>
            </a:r>
            <a:endParaRPr lang="fi-FI" dirty="0"/>
          </a:p>
        </p:txBody>
      </p:sp>
      <p:sp>
        <p:nvSpPr>
          <p:cNvPr id="7" name="Alanuoli 6"/>
          <p:cNvSpPr/>
          <p:nvPr/>
        </p:nvSpPr>
        <p:spPr>
          <a:xfrm rot="21429340">
            <a:off x="9646139" y="4019665"/>
            <a:ext cx="241931" cy="51066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3347864" y="51790"/>
            <a:ext cx="2016224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4040636" y="622268"/>
            <a:ext cx="2691603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769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</Words>
  <Application>Microsoft Office PowerPoint</Application>
  <PresentationFormat>Näytössä katseltava diaesitys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2" baseType="lpstr">
      <vt:lpstr>Office-teema</vt:lpstr>
      <vt:lpstr>PowerPoint-esitys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Juha</dc:creator>
  <cp:lastModifiedBy>Juha</cp:lastModifiedBy>
  <cp:revision>2</cp:revision>
  <dcterms:created xsi:type="dcterms:W3CDTF">2013-02-26T06:39:23Z</dcterms:created>
  <dcterms:modified xsi:type="dcterms:W3CDTF">2013-02-26T07:23:22Z</dcterms:modified>
</cp:coreProperties>
</file>